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361" r:id="rId13"/>
    <p:sldId id="289" r:id="rId14"/>
    <p:sldId id="514" r:id="rId15"/>
    <p:sldId id="806" r:id="rId16"/>
    <p:sldId id="807" r:id="rId17"/>
    <p:sldId id="821" r:id="rId18"/>
    <p:sldId id="829" r:id="rId19"/>
    <p:sldId id="830" r:id="rId20"/>
    <p:sldId id="831" r:id="rId21"/>
    <p:sldId id="825" r:id="rId22"/>
    <p:sldId id="769" r:id="rId23"/>
    <p:sldId id="698" r:id="rId24"/>
    <p:sldId id="739" r:id="rId25"/>
    <p:sldId id="808" r:id="rId26"/>
    <p:sldId id="809" r:id="rId27"/>
    <p:sldId id="772" r:id="rId28"/>
    <p:sldId id="773" r:id="rId29"/>
    <p:sldId id="832" r:id="rId30"/>
    <p:sldId id="833" r:id="rId31"/>
    <p:sldId id="836" r:id="rId32"/>
    <p:sldId id="774" r:id="rId33"/>
    <p:sldId id="752" r:id="rId34"/>
    <p:sldId id="810" r:id="rId35"/>
    <p:sldId id="811" r:id="rId36"/>
    <p:sldId id="777" r:id="rId37"/>
    <p:sldId id="778" r:id="rId38"/>
    <p:sldId id="834" r:id="rId39"/>
    <p:sldId id="835" r:id="rId40"/>
    <p:sldId id="779" r:id="rId41"/>
    <p:sldId id="837" r:id="rId42"/>
    <p:sldId id="717" r:id="rId43"/>
    <p:sldId id="718" r:id="rId44"/>
    <p:sldId id="719" r:id="rId45"/>
    <p:sldId id="720" r:id="rId46"/>
    <p:sldId id="266" r:id="rId47"/>
    <p:sldId id="26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23/09/2022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Septiembre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59262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551057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  <a:p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38" y="814612"/>
            <a:ext cx="9972724" cy="52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5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" b="8845"/>
          <a:stretch/>
        </p:blipFill>
        <p:spPr>
          <a:xfrm>
            <a:off x="707660" y="707215"/>
            <a:ext cx="10776679" cy="49620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79" y="1549551"/>
            <a:ext cx="2389559" cy="2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" b="8845"/>
          <a:stretch/>
        </p:blipFill>
        <p:spPr>
          <a:xfrm>
            <a:off x="707660" y="707215"/>
            <a:ext cx="10776679" cy="49620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79" y="1549551"/>
            <a:ext cx="2389559" cy="295338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552505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825" y="2319337"/>
            <a:ext cx="43243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" b="8845"/>
          <a:stretch/>
        </p:blipFill>
        <p:spPr>
          <a:xfrm>
            <a:off x="707660" y="707215"/>
            <a:ext cx="10776679" cy="49620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79" y="1549551"/>
            <a:ext cx="2389559" cy="29533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Presupuesto y Control Presupuestal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2362232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5378" y="2983294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3605035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4202395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8443" y="4799755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1725" y="5359501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18830" y="2198454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47532" y="2758499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34085" y="3406503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" b="8845"/>
          <a:stretch/>
        </p:blipFill>
        <p:spPr>
          <a:xfrm>
            <a:off x="707660" y="707215"/>
            <a:ext cx="10776679" cy="49620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79" y="1549551"/>
            <a:ext cx="2389559" cy="2953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59" b="7625"/>
          <a:stretch/>
        </p:blipFill>
        <p:spPr>
          <a:xfrm>
            <a:off x="707660" y="707215"/>
            <a:ext cx="10776679" cy="500363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81479" y="5160186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 smtClean="0"/>
              <a:t>Suficiencia Presupuestal Asignada 22/09/2022</a:t>
            </a:r>
            <a:endParaRPr lang="en-US" sz="105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479" y="1549551"/>
            <a:ext cx="2389559" cy="2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b="7623"/>
          <a:stretch/>
        </p:blipFill>
        <p:spPr>
          <a:xfrm>
            <a:off x="707660" y="707213"/>
            <a:ext cx="10776679" cy="502856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>
            <a:off x="3915830" y="61137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094" y="1350178"/>
            <a:ext cx="455602" cy="3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9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825" y="2319337"/>
            <a:ext cx="43243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88278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65679"/>
            <a:ext cx="479421" cy="34518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281479" y="5303879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 smtClean="0"/>
              <a:t>Suficiencia Presupuestal Asignada 22/09/2022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168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I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 – Derechos de Control Vehicular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2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549094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825" y="2319337"/>
            <a:ext cx="43243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24213" t="17991" r="10083" b="6502"/>
          <a:stretch/>
        </p:blipFill>
        <p:spPr>
          <a:xfrm>
            <a:off x="4505499" y="1378742"/>
            <a:ext cx="479421" cy="34518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6" y="782761"/>
            <a:ext cx="11686908" cy="52466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281479" y="5460635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 smtClean="0"/>
              <a:t>Suficiencia Presupuestal Asignada 22/09/2022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031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statales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93" y="1705279"/>
            <a:ext cx="6000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30163" y="1121689"/>
            <a:ext cx="10059262" cy="5026115"/>
            <a:chOff x="930163" y="1074391"/>
            <a:chExt cx="10058401" cy="50734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163" y="1074391"/>
              <a:ext cx="10058401" cy="5073413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185170" y="1094401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86792" y="1093069"/>
            <a:ext cx="9902230" cy="5004113"/>
            <a:chOff x="786792" y="1093069"/>
            <a:chExt cx="9902230" cy="50041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92" y="1093069"/>
              <a:ext cx="9902230" cy="500411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886306" y="1119712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6092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4540</TotalTime>
  <Words>190</Words>
  <Application>Microsoft Office PowerPoint</Application>
  <PresentationFormat>Panorámica</PresentationFormat>
  <Paragraphs>72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Juanita Reyes</cp:lastModifiedBy>
  <cp:revision>327</cp:revision>
  <dcterms:created xsi:type="dcterms:W3CDTF">2022-07-07T14:54:04Z</dcterms:created>
  <dcterms:modified xsi:type="dcterms:W3CDTF">2022-09-23T16:10:06Z</dcterms:modified>
</cp:coreProperties>
</file>